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2" r:id="rId6"/>
    <p:sldId id="263" r:id="rId7"/>
    <p:sldId id="265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J:\11111111111111111111.mp4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5271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64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Муниципальное казенное дошкольное образовательное учреждение детский сад№6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1785926"/>
            <a:ext cx="46547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Мастер - класс по теме: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4714884"/>
            <a:ext cx="5677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Рудинец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Наталья Алексеевна,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первой квалификационной категории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657227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42886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«Создание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пластилиновой мультипликации путем совместной деятельности взрослого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 детей»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1331640" y="98072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создания мультфильма: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060848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сюжета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Раскадровка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Изготовление фона, декораций и героев 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съемки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Установка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Озвучивание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героев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Покадровая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съемка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Монтаж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Премьера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мультфильма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1619672" y="692696"/>
            <a:ext cx="6008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Профессии в мультипликации: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916832"/>
            <a:ext cx="293003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Сценарист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Декоратор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Аниматор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Оператор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Режиссер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Звукооператор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Монтажер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1835696" y="764704"/>
            <a:ext cx="4963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поведения в студии: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772816"/>
            <a:ext cx="60080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съемке в кадр должны попадать, только герои и </a:t>
            </a: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декорации мультфильма </a:t>
            </a: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Аниматоры после каждого изменения в движении героя говорят «Внимание съемка», а оператор после каждого снятого кадра говорит «Готово», эти команды нужны для того чтобы руки и пальцы аниматоров не попадали в кадр</a:t>
            </a: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Аппаратура должна быть хорошо закреплена</a:t>
            </a:r>
          </a:p>
          <a:p>
            <a:pPr marL="342900" indent="-3429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Толкаться и махать руками нельзя так как можно повредить оборудование.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2051720" y="836712"/>
            <a:ext cx="3972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Монтаж мультфильма: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1844824"/>
            <a:ext cx="622048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Фотографии перебрасываем в программу для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создания мультфильма;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Выбирается скорость мультфильма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(4-6 кадров в секунду);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Накладывается голос героев  и дополнительные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звуки (шум ветра, дождя, шуршание листьев и т.д.);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В каждом мультфильме есть начало и конец,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поэтому обязательно вставляем дополнительные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кадры для начала и концовки;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После того как фильм готов, обязательно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показываем его детям.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1111111111111111111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1619672" y="2420888"/>
            <a:ext cx="61926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9271" cy="6858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1403648" y="1412776"/>
            <a:ext cx="65471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Зайка, зайка, прыг да скок,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Побежал, через мосток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Быстро в огород попал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морковки там нарвал!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250</Words>
  <Application>Microsoft Office PowerPoint</Application>
  <PresentationFormat>Экран (4:3)</PresentationFormat>
  <Paragraphs>48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</dc:creator>
  <cp:lastModifiedBy>ra</cp:lastModifiedBy>
  <cp:revision>15</cp:revision>
  <dcterms:created xsi:type="dcterms:W3CDTF">2023-07-30T15:35:20Z</dcterms:created>
  <dcterms:modified xsi:type="dcterms:W3CDTF">2023-08-17T13:37:26Z</dcterms:modified>
</cp:coreProperties>
</file>